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is-I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0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26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ilskygg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F89FBB67-9184-DABB-B647-CDEEB5D21F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Undirtitill 2">
            <a:extLst>
              <a:ext uri="{FF2B5EF4-FFF2-40B4-BE49-F238E27FC236}">
                <a16:creationId xmlns:a16="http://schemas.microsoft.com/office/drawing/2014/main" id="{DAEAD5CA-A66A-E56A-2304-A1BEECBEFF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s-IS"/>
              <a:t>Smelltu til að breyta stíl aðalundirtitla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1B35CE51-6BD2-1891-7088-F71D219B4A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82572834-38AA-0C8B-3314-15EC18A621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F0712D9C-AE04-589A-235D-1085AE554A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6101431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ill og lóðréttur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9A10CEB-87DC-C2DB-391B-29D7837921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F7D28E23-CB24-5241-4CCF-7657B551E4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63287C45-2267-51EF-684F-B7AFE595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EAD1766E-180A-20B2-737D-EF13D98AC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30AF3E4D-B2DF-DC33-0073-95FB9FD131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8223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óðréttur titill og tex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óðréttur titill 1">
            <a:extLst>
              <a:ext uri="{FF2B5EF4-FFF2-40B4-BE49-F238E27FC236}">
                <a16:creationId xmlns:a16="http://schemas.microsoft.com/office/drawing/2014/main" id="{2CA811E9-A16A-EDAF-A969-66B5A1D9E82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lóðrétts texta 2">
            <a:extLst>
              <a:ext uri="{FF2B5EF4-FFF2-40B4-BE49-F238E27FC236}">
                <a16:creationId xmlns:a16="http://schemas.microsoft.com/office/drawing/2014/main" id="{D4D3C5C7-7040-88F6-CC0C-A756EC2832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4E0AD9BB-F519-691F-FE78-34702FCE01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F98F2555-AA85-FE2B-CDF4-804610923B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359202D0-4126-7645-227C-8136400090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0320896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ill og ef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0F3E61FA-8259-88EE-7D34-8DA2114F438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77E65B91-20AD-5896-0038-D2F279FED4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37BAABA7-78EE-A8EC-1FD9-D86EBF0CFE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4212520C-05A5-97BB-4974-D06437C502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AB3D569E-9502-7A8E-6456-C39B27BEB4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903030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Kaflafyrirsög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156B9D65-827D-3296-30D9-C06340CC3E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A1B70BA6-23EB-499C-4CB6-12B1CCC160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7992BEF6-AC09-23CF-4353-5A48A9716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A9870E13-A70D-8014-B207-9A4A9D758B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0D38D3EF-A962-B4AE-91BD-76FA70C549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1314972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ö efnisatrið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CA792651-BDA3-4A37-AB00-5E8271D43A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437A2A2F-E008-0D4E-0415-4098A31272A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5D27793D-7365-95E2-FA48-D84F64122CD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FE5D53BA-E06C-1325-6AE0-133A08AF57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DBC4BEFF-6FE1-CC59-5EA4-CA661FE4B4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295D4648-015E-3E03-AC89-131767753E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840988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anburðu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C57C8367-A5D5-4D1D-63E3-129D076D8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F1379651-4774-9FDF-D5CD-E69909F1DA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4" name="Staðgengill efnis 3">
            <a:extLst>
              <a:ext uri="{FF2B5EF4-FFF2-40B4-BE49-F238E27FC236}">
                <a16:creationId xmlns:a16="http://schemas.microsoft.com/office/drawing/2014/main" id="{CAA619C3-1746-7979-DE23-8FEE3869E8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5" name="Textastaðgengill 4">
            <a:extLst>
              <a:ext uri="{FF2B5EF4-FFF2-40B4-BE49-F238E27FC236}">
                <a16:creationId xmlns:a16="http://schemas.microsoft.com/office/drawing/2014/main" id="{DA89E5C8-AD33-9313-CC72-8E7616BBF8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6" name="Staðgengill efnis 5">
            <a:extLst>
              <a:ext uri="{FF2B5EF4-FFF2-40B4-BE49-F238E27FC236}">
                <a16:creationId xmlns:a16="http://schemas.microsoft.com/office/drawing/2014/main" id="{5FA6B0E7-4885-F516-7B9A-AF278569EA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7" name="Dagsetningarstaðgengill 6">
            <a:extLst>
              <a:ext uri="{FF2B5EF4-FFF2-40B4-BE49-F238E27FC236}">
                <a16:creationId xmlns:a16="http://schemas.microsoft.com/office/drawing/2014/main" id="{0F0FA69C-A127-38AC-409F-EA40D8337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8" name="Síðufótarstaðgengill 7">
            <a:extLst>
              <a:ext uri="{FF2B5EF4-FFF2-40B4-BE49-F238E27FC236}">
                <a16:creationId xmlns:a16="http://schemas.microsoft.com/office/drawing/2014/main" id="{A9164221-8CF4-2836-8690-81199C547F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9" name="Skyggnunúmersstaðgengill 8">
            <a:extLst>
              <a:ext uri="{FF2B5EF4-FFF2-40B4-BE49-F238E27FC236}">
                <a16:creationId xmlns:a16="http://schemas.microsoft.com/office/drawing/2014/main" id="{DB5AB421-6350-E831-882B-579CFAA818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174808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ðeins titi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917CDCC7-1248-034C-A9B9-82CC9B803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Dagsetningarstaðgengill 2">
            <a:extLst>
              <a:ext uri="{FF2B5EF4-FFF2-40B4-BE49-F238E27FC236}">
                <a16:creationId xmlns:a16="http://schemas.microsoft.com/office/drawing/2014/main" id="{68B38038-247C-4083-C35A-63F1C0DF11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4" name="Síðufótarstaðgengill 3">
            <a:extLst>
              <a:ext uri="{FF2B5EF4-FFF2-40B4-BE49-F238E27FC236}">
                <a16:creationId xmlns:a16="http://schemas.microsoft.com/office/drawing/2014/main" id="{9AA94F5A-B2F1-8635-8AFA-1E27959AC1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5" name="Skyggnunúmersstaðgengill 4">
            <a:extLst>
              <a:ext uri="{FF2B5EF4-FFF2-40B4-BE49-F238E27FC236}">
                <a16:creationId xmlns:a16="http://schemas.microsoft.com/office/drawing/2014/main" id="{B3EB770B-789B-7146-9FA8-B714C7E373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50412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Aut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gsetningarstaðgengill 1">
            <a:extLst>
              <a:ext uri="{FF2B5EF4-FFF2-40B4-BE49-F238E27FC236}">
                <a16:creationId xmlns:a16="http://schemas.microsoft.com/office/drawing/2014/main" id="{0F3756C2-91E5-0DB6-B63A-00D5ADEDA4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3" name="Síðufótarstaðgengill 2">
            <a:extLst>
              <a:ext uri="{FF2B5EF4-FFF2-40B4-BE49-F238E27FC236}">
                <a16:creationId xmlns:a16="http://schemas.microsoft.com/office/drawing/2014/main" id="{CF0B33E0-CB42-C18F-E2BE-67ADC58D7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4" name="Skyggnunúmersstaðgengill 3">
            <a:extLst>
              <a:ext uri="{FF2B5EF4-FFF2-40B4-BE49-F238E27FC236}">
                <a16:creationId xmlns:a16="http://schemas.microsoft.com/office/drawing/2014/main" id="{C011F42B-BE79-4904-5294-33053829F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37892956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Efni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CE2EC536-A9DD-F653-DB09-1C5CF71E1E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efnis 2">
            <a:extLst>
              <a:ext uri="{FF2B5EF4-FFF2-40B4-BE49-F238E27FC236}">
                <a16:creationId xmlns:a16="http://schemas.microsoft.com/office/drawing/2014/main" id="{3193EF2B-3E60-EBF0-E48E-6864912F45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B48EBF6A-3C48-D873-CDE9-461D615F959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1926374B-8462-8BC2-F98A-0CD6AAD805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6269E1CD-CA0F-5B2E-F5C7-D72EB5C72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BAEDD918-D344-C2A3-AAF0-21987741AD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9434745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Mynd með skýringartex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l 1">
            <a:extLst>
              <a:ext uri="{FF2B5EF4-FFF2-40B4-BE49-F238E27FC236}">
                <a16:creationId xmlns:a16="http://schemas.microsoft.com/office/drawing/2014/main" id="{2FB8BB7B-37A9-309D-0C29-1FA521FAC44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s-IS"/>
              <a:t>Smelltu til að breyta stíl aðaltitils</a:t>
            </a:r>
          </a:p>
        </p:txBody>
      </p:sp>
      <p:sp>
        <p:nvSpPr>
          <p:cNvPr id="3" name="Staðgengill myndar 2">
            <a:extLst>
              <a:ext uri="{FF2B5EF4-FFF2-40B4-BE49-F238E27FC236}">
                <a16:creationId xmlns:a16="http://schemas.microsoft.com/office/drawing/2014/main" id="{B523E000-1370-8081-21F6-43413A80E8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s-IS"/>
          </a:p>
        </p:txBody>
      </p:sp>
      <p:sp>
        <p:nvSpPr>
          <p:cNvPr id="4" name="Textastaðgengill 3">
            <a:extLst>
              <a:ext uri="{FF2B5EF4-FFF2-40B4-BE49-F238E27FC236}">
                <a16:creationId xmlns:a16="http://schemas.microsoft.com/office/drawing/2014/main" id="{BD38EC2A-FF80-53C5-2C63-09C5EBBAAC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s-IS"/>
              <a:t>Smelltu til að breyta textastílum frumgerðar</a:t>
            </a:r>
          </a:p>
        </p:txBody>
      </p:sp>
      <p:sp>
        <p:nvSpPr>
          <p:cNvPr id="5" name="Dagsetningarstaðgengill 4">
            <a:extLst>
              <a:ext uri="{FF2B5EF4-FFF2-40B4-BE49-F238E27FC236}">
                <a16:creationId xmlns:a16="http://schemas.microsoft.com/office/drawing/2014/main" id="{6B24E3FA-929B-C807-A4B6-9E5E29079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6" name="Síðufótarstaðgengill 5">
            <a:extLst>
              <a:ext uri="{FF2B5EF4-FFF2-40B4-BE49-F238E27FC236}">
                <a16:creationId xmlns:a16="http://schemas.microsoft.com/office/drawing/2014/main" id="{12ADB1CD-FF14-49A0-1258-54E0755686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s-IS"/>
          </a:p>
        </p:txBody>
      </p:sp>
      <p:sp>
        <p:nvSpPr>
          <p:cNvPr id="7" name="Skyggnunúmersstaðgengill 6">
            <a:extLst>
              <a:ext uri="{FF2B5EF4-FFF2-40B4-BE49-F238E27FC236}">
                <a16:creationId xmlns:a16="http://schemas.microsoft.com/office/drawing/2014/main" id="{302703BD-A72C-3913-44DD-05F5CC610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7190773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ilsstaðgengill 1">
            <a:extLst>
              <a:ext uri="{FF2B5EF4-FFF2-40B4-BE49-F238E27FC236}">
                <a16:creationId xmlns:a16="http://schemas.microsoft.com/office/drawing/2014/main" id="{E5FC52C8-5C6E-A31F-E222-DA1356610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s-IS"/>
              <a:t>Smelltu til að breyta stíl aðaltitils</a:t>
            </a:r>
          </a:p>
        </p:txBody>
      </p:sp>
      <p:sp>
        <p:nvSpPr>
          <p:cNvPr id="3" name="Textastaðgengill 2">
            <a:extLst>
              <a:ext uri="{FF2B5EF4-FFF2-40B4-BE49-F238E27FC236}">
                <a16:creationId xmlns:a16="http://schemas.microsoft.com/office/drawing/2014/main" id="{65B6A439-85D3-5528-BB2C-09F17C89B5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s-IS"/>
              <a:t>Smelltu til að breyta textastílum frumgerðar</a:t>
            </a:r>
          </a:p>
          <a:p>
            <a:pPr lvl="1"/>
            <a:r>
              <a:rPr lang="is-IS"/>
              <a:t>Annað stig</a:t>
            </a:r>
          </a:p>
          <a:p>
            <a:pPr lvl="2"/>
            <a:r>
              <a:rPr lang="is-IS"/>
              <a:t>Þriðja stig</a:t>
            </a:r>
          </a:p>
          <a:p>
            <a:pPr lvl="3"/>
            <a:r>
              <a:rPr lang="is-IS"/>
              <a:t>Fjórða stig</a:t>
            </a:r>
          </a:p>
          <a:p>
            <a:pPr lvl="4"/>
            <a:r>
              <a:rPr lang="is-IS"/>
              <a:t>Fimmta stig</a:t>
            </a:r>
          </a:p>
        </p:txBody>
      </p:sp>
      <p:sp>
        <p:nvSpPr>
          <p:cNvPr id="4" name="Dagsetningarstaðgengill 3">
            <a:extLst>
              <a:ext uri="{FF2B5EF4-FFF2-40B4-BE49-F238E27FC236}">
                <a16:creationId xmlns:a16="http://schemas.microsoft.com/office/drawing/2014/main" id="{3D7DFCE4-73DD-7236-2B9D-63279FF58E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5B73B-7F77-4312-94E9-3B3D853FAB57}" type="datetimeFigureOut">
              <a:rPr lang="is-IS" smtClean="0"/>
              <a:t>27.6.2023</a:t>
            </a:fld>
            <a:endParaRPr lang="is-IS"/>
          </a:p>
        </p:txBody>
      </p:sp>
      <p:sp>
        <p:nvSpPr>
          <p:cNvPr id="5" name="Síðufótarstaðgengill 4">
            <a:extLst>
              <a:ext uri="{FF2B5EF4-FFF2-40B4-BE49-F238E27FC236}">
                <a16:creationId xmlns:a16="http://schemas.microsoft.com/office/drawing/2014/main" id="{D7EE3374-7660-3806-110E-EA2F809711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s-IS"/>
          </a:p>
        </p:txBody>
      </p:sp>
      <p:sp>
        <p:nvSpPr>
          <p:cNvPr id="6" name="Skyggnunúmersstaðgengill 5">
            <a:extLst>
              <a:ext uri="{FF2B5EF4-FFF2-40B4-BE49-F238E27FC236}">
                <a16:creationId xmlns:a16="http://schemas.microsoft.com/office/drawing/2014/main" id="{51A9E1F9-0838-100C-2B36-B32DE8017EC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1916A3-B0D1-4BF8-986D-F62B98441DFC}" type="slidenum">
              <a:rPr lang="is-IS" smtClean="0"/>
              <a:t>‹#›</a:t>
            </a:fld>
            <a:endParaRPr lang="is-IS"/>
          </a:p>
        </p:txBody>
      </p:sp>
    </p:spTree>
    <p:extLst>
      <p:ext uri="{BB962C8B-B14F-4D97-AF65-F5344CB8AC3E}">
        <p14:creationId xmlns:p14="http://schemas.microsoft.com/office/powerpoint/2010/main" val="254969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s-I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ynd 4">
            <a:extLst>
              <a:ext uri="{FF2B5EF4-FFF2-40B4-BE49-F238E27FC236}">
                <a16:creationId xmlns:a16="http://schemas.microsoft.com/office/drawing/2014/main" id="{9EE2385F-6209-FB81-B9F6-51E2F0D8C2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13084"/>
            <a:ext cx="12192000" cy="603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67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3117FBC3-DE48-DF42-072A-17644A0BDE7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9294" y="0"/>
            <a:ext cx="118334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1857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DDDC1D08-01BC-79E8-DFCA-72634CDC9C6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04258"/>
            <a:ext cx="12192000" cy="6649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7662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26D4AF4C-925E-39A7-9651-025C67DCDDE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04120"/>
            <a:ext cx="12192000" cy="60497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47401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4AC83BB4-5D83-FBF0-B386-E12D4C0415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79694" y="0"/>
            <a:ext cx="963261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76432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ynd 2">
            <a:extLst>
              <a:ext uri="{FF2B5EF4-FFF2-40B4-BE49-F238E27FC236}">
                <a16:creationId xmlns:a16="http://schemas.microsoft.com/office/drawing/2014/main" id="{07FF4EC4-6B00-17DA-501D-EF1154ADA7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321273"/>
            <a:ext cx="12192000" cy="42154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4998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þ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Widescreen</PresentationFormat>
  <Paragraphs>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Office-þema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Reykjavíkurborg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PowerPoint-kynning</dc:title>
  <dc:creator>Guðrún Mjöll Sigurðardóttir</dc:creator>
  <cp:lastModifiedBy>Didi saelukot</cp:lastModifiedBy>
  <cp:revision>1</cp:revision>
  <dcterms:created xsi:type="dcterms:W3CDTF">2023-06-26T14:43:18Z</dcterms:created>
  <dcterms:modified xsi:type="dcterms:W3CDTF">2023-06-27T14:40:27Z</dcterms:modified>
</cp:coreProperties>
</file>